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6" r:id="rId3"/>
    <p:sldId id="317" r:id="rId4"/>
    <p:sldId id="318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CCECFF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1788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7061904-3487-CD8D-40A1-4F69DB0FB2F7}"/>
              </a:ext>
            </a:extLst>
          </p:cNvPr>
          <p:cNvSpPr txBox="1"/>
          <p:nvPr/>
        </p:nvSpPr>
        <p:spPr>
          <a:xfrm rot="5400000">
            <a:off x="1390140" y="4386184"/>
            <a:ext cx="8088304" cy="114473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チラシ・ＤＭの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00F81FD-E9F7-BB55-E88F-BD500D1F9A3B}"/>
              </a:ext>
            </a:extLst>
          </p:cNvPr>
          <p:cNvSpPr txBox="1"/>
          <p:nvPr/>
        </p:nvSpPr>
        <p:spPr>
          <a:xfrm rot="5400000">
            <a:off x="-181413" y="4181141"/>
            <a:ext cx="8088308" cy="155482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放置厳禁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896871C-9A64-FA71-2DDB-9DB13C2A43D9}"/>
              </a:ext>
            </a:extLst>
          </p:cNvPr>
          <p:cNvSpPr txBox="1"/>
          <p:nvPr/>
        </p:nvSpPr>
        <p:spPr>
          <a:xfrm>
            <a:off x="800340" y="914402"/>
            <a:ext cx="2031325" cy="82690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4000" dirty="0">
                <a:ln w="28575">
                  <a:noFill/>
                </a:ln>
              </a:rPr>
              <a:t>集合ポスト前にチラシやＤＭ類を</a:t>
            </a:r>
            <a:endParaRPr lang="en-US" altLang="ja-JP" sz="40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4000" dirty="0">
                <a:ln w="28575">
                  <a:noFill/>
                </a:ln>
              </a:rPr>
              <a:t>その場に放置したままにしないようお願いいたします。</a:t>
            </a:r>
            <a:endParaRPr lang="en-US" altLang="ja-JP" sz="40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A76E50-8635-37C0-EBC9-2A7E1CFD65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FA3D7A6-15E1-D38B-45C3-8AE05A0DBAB4}"/>
              </a:ext>
            </a:extLst>
          </p:cNvPr>
          <p:cNvSpPr txBox="1"/>
          <p:nvPr/>
        </p:nvSpPr>
        <p:spPr>
          <a:xfrm rot="5400000">
            <a:off x="1406867" y="4375974"/>
            <a:ext cx="8901679" cy="114473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チラシ・ＤＭの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AC3F1D6-2954-112A-1B3A-13220D942905}"/>
              </a:ext>
            </a:extLst>
          </p:cNvPr>
          <p:cNvSpPr txBox="1"/>
          <p:nvPr/>
        </p:nvSpPr>
        <p:spPr>
          <a:xfrm rot="5400000">
            <a:off x="-164685" y="4170931"/>
            <a:ext cx="8901682" cy="155482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放置厳禁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2C0B10B1-C9B8-62B5-3F4A-85CA0B760F42}"/>
              </a:ext>
            </a:extLst>
          </p:cNvPr>
          <p:cNvSpPr txBox="1"/>
          <p:nvPr/>
        </p:nvSpPr>
        <p:spPr>
          <a:xfrm>
            <a:off x="361980" y="497505"/>
            <a:ext cx="2893100" cy="71982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集合ポスト前に</a:t>
            </a:r>
            <a:endParaRPr lang="en-US" altLang="ja-JP" sz="4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チラシやＤＭ類をその場に放置したままにしないようお願いいたします</a:t>
            </a:r>
            <a:endParaRPr lang="en-US" altLang="ja-JP" sz="4400" dirty="0">
              <a:ln w="28575">
                <a:noFill/>
              </a:ln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2BE3422-EA90-31B8-F7D3-FE6506394C3A}"/>
              </a:ext>
            </a:extLst>
          </p:cNvPr>
          <p:cNvGrpSpPr/>
          <p:nvPr/>
        </p:nvGrpSpPr>
        <p:grpSpPr>
          <a:xfrm>
            <a:off x="273226" y="7872740"/>
            <a:ext cx="3070608" cy="1526443"/>
            <a:chOff x="-1865122" y="2724150"/>
            <a:chExt cx="3454827" cy="171744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EC23E08-2E2D-FD85-781F-F396B70839AC}"/>
                </a:ext>
              </a:extLst>
            </p:cNvPr>
            <p:cNvGrpSpPr/>
            <p:nvPr/>
          </p:nvGrpSpPr>
          <p:grpSpPr>
            <a:xfrm>
              <a:off x="-1572725" y="3372871"/>
              <a:ext cx="2937405" cy="974791"/>
              <a:chOff x="-1423303" y="2864495"/>
              <a:chExt cx="2937405" cy="974791"/>
            </a:xfrm>
          </p:grpSpPr>
          <p:sp>
            <p:nvSpPr>
              <p:cNvPr id="29" name="台形 28">
                <a:extLst>
                  <a:ext uri="{FF2B5EF4-FFF2-40B4-BE49-F238E27FC236}">
                    <a16:creationId xmlns:a16="http://schemas.microsoft.com/office/drawing/2014/main" id="{FCBC8384-9093-A202-CA94-752F5DDE1A8E}"/>
                  </a:ext>
                </a:extLst>
              </p:cNvPr>
              <p:cNvSpPr/>
              <p:nvPr/>
            </p:nvSpPr>
            <p:spPr bwMode="auto">
              <a:xfrm>
                <a:off x="-960376" y="2864495"/>
                <a:ext cx="1845205" cy="405045"/>
              </a:xfrm>
              <a:prstGeom prst="trapezoid">
                <a:avLst>
                  <a:gd name="adj" fmla="val 37346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BF4890DE-592A-1A1E-1535-2DD237BD50DC}"/>
                  </a:ext>
                </a:extLst>
              </p:cNvPr>
              <p:cNvSpPr txBox="1"/>
              <p:nvPr/>
            </p:nvSpPr>
            <p:spPr>
              <a:xfrm>
                <a:off x="-624370" y="2966270"/>
                <a:ext cx="1173192" cy="1506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/>
                  <a:t>チラシ</a:t>
                </a:r>
              </a:p>
            </p:txBody>
          </p:sp>
          <p:sp>
            <p:nvSpPr>
              <p:cNvPr id="31" name="台形 30">
                <a:extLst>
                  <a:ext uri="{FF2B5EF4-FFF2-40B4-BE49-F238E27FC236}">
                    <a16:creationId xmlns:a16="http://schemas.microsoft.com/office/drawing/2014/main" id="{43F3F957-8EFD-0BE9-3863-A639CAE47FAF}"/>
                  </a:ext>
                </a:extLst>
              </p:cNvPr>
              <p:cNvSpPr/>
              <p:nvPr/>
            </p:nvSpPr>
            <p:spPr bwMode="auto">
              <a:xfrm>
                <a:off x="-331103" y="3183416"/>
                <a:ext cx="1845205" cy="405045"/>
              </a:xfrm>
              <a:prstGeom prst="trapezoid">
                <a:avLst>
                  <a:gd name="adj" fmla="val 52239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テキスト ボックス 64">
                <a:extLst>
                  <a:ext uri="{FF2B5EF4-FFF2-40B4-BE49-F238E27FC236}">
                    <a16:creationId xmlns:a16="http://schemas.microsoft.com/office/drawing/2014/main" id="{5DC253F7-2F74-0121-9D55-F905005EB10F}"/>
                  </a:ext>
                </a:extLst>
              </p:cNvPr>
              <p:cNvSpPr txBox="1"/>
              <p:nvPr/>
            </p:nvSpPr>
            <p:spPr>
              <a:xfrm>
                <a:off x="-48902" y="3273425"/>
                <a:ext cx="1280802" cy="17417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</a:rPr>
                  <a:t>FREE PAPER</a:t>
                </a:r>
                <a:endParaRPr kumimoji="1" lang="ja-JP" alt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台形 65">
                <a:extLst>
                  <a:ext uri="{FF2B5EF4-FFF2-40B4-BE49-F238E27FC236}">
                    <a16:creationId xmlns:a16="http://schemas.microsoft.com/office/drawing/2014/main" id="{45DC3076-E237-C964-310B-41247DC3F765}"/>
                  </a:ext>
                </a:extLst>
              </p:cNvPr>
              <p:cNvSpPr/>
              <p:nvPr/>
            </p:nvSpPr>
            <p:spPr bwMode="auto">
              <a:xfrm>
                <a:off x="-1423303" y="3434241"/>
                <a:ext cx="1845205" cy="405045"/>
              </a:xfrm>
              <a:prstGeom prst="trapezoid">
                <a:avLst>
                  <a:gd name="adj" fmla="val 52239"/>
                </a:avLst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テキスト ボックス 66">
                <a:extLst>
                  <a:ext uri="{FF2B5EF4-FFF2-40B4-BE49-F238E27FC236}">
                    <a16:creationId xmlns:a16="http://schemas.microsoft.com/office/drawing/2014/main" id="{CFF0C89C-ABAA-2A37-7056-1FFBD9770B9D}"/>
                  </a:ext>
                </a:extLst>
              </p:cNvPr>
              <p:cNvSpPr txBox="1"/>
              <p:nvPr/>
            </p:nvSpPr>
            <p:spPr>
              <a:xfrm>
                <a:off x="-1141102" y="3524250"/>
                <a:ext cx="1280802" cy="17417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</a:rPr>
                  <a:t>ＤＭ</a:t>
                </a: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97F341E-052E-B74E-4729-55F03CD4368A}"/>
                </a:ext>
              </a:extLst>
            </p:cNvPr>
            <p:cNvGrpSpPr/>
            <p:nvPr/>
          </p:nvGrpSpPr>
          <p:grpSpPr>
            <a:xfrm>
              <a:off x="-1347700" y="3173747"/>
              <a:ext cx="2937405" cy="974791"/>
              <a:chOff x="-1423303" y="2864495"/>
              <a:chExt cx="2937405" cy="974791"/>
            </a:xfrm>
          </p:grpSpPr>
          <p:sp>
            <p:nvSpPr>
              <p:cNvPr id="22" name="台形 21">
                <a:extLst>
                  <a:ext uri="{FF2B5EF4-FFF2-40B4-BE49-F238E27FC236}">
                    <a16:creationId xmlns:a16="http://schemas.microsoft.com/office/drawing/2014/main" id="{FF71E39D-4341-8F94-6D68-869B23902939}"/>
                  </a:ext>
                </a:extLst>
              </p:cNvPr>
              <p:cNvSpPr/>
              <p:nvPr/>
            </p:nvSpPr>
            <p:spPr bwMode="auto">
              <a:xfrm>
                <a:off x="-960376" y="2864495"/>
                <a:ext cx="1845205" cy="405045"/>
              </a:xfrm>
              <a:prstGeom prst="trapezoid">
                <a:avLst>
                  <a:gd name="adj" fmla="val 37346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3F07CCEA-4838-22E9-8A31-B480CF690DDC}"/>
                  </a:ext>
                </a:extLst>
              </p:cNvPr>
              <p:cNvSpPr txBox="1"/>
              <p:nvPr/>
            </p:nvSpPr>
            <p:spPr>
              <a:xfrm>
                <a:off x="-624370" y="2966270"/>
                <a:ext cx="1173192" cy="1506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/>
                  <a:t>チラシ</a:t>
                </a:r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9D24C06D-E89C-B457-56E6-C0622711216A}"/>
                  </a:ext>
                </a:extLst>
              </p:cNvPr>
              <p:cNvSpPr/>
              <p:nvPr/>
            </p:nvSpPr>
            <p:spPr bwMode="auto">
              <a:xfrm>
                <a:off x="-331103" y="3183416"/>
                <a:ext cx="1845205" cy="405045"/>
              </a:xfrm>
              <a:prstGeom prst="trapezoid">
                <a:avLst>
                  <a:gd name="adj" fmla="val 52239"/>
                </a:avLst>
              </a:prstGeom>
              <a:solidFill>
                <a:srgbClr val="3333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C2DF0555-2B36-6736-E450-6AD6C805CF2E}"/>
                  </a:ext>
                </a:extLst>
              </p:cNvPr>
              <p:cNvSpPr txBox="1"/>
              <p:nvPr/>
            </p:nvSpPr>
            <p:spPr>
              <a:xfrm>
                <a:off x="-48902" y="3273425"/>
                <a:ext cx="1280802" cy="17417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</a:rPr>
                  <a:t>FREE PAPER</a:t>
                </a:r>
                <a:endParaRPr kumimoji="1" lang="ja-JP" alt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AC4C6FD3-A3F7-C30F-9A9A-6AAA5B4B330B}"/>
                  </a:ext>
                </a:extLst>
              </p:cNvPr>
              <p:cNvSpPr/>
              <p:nvPr/>
            </p:nvSpPr>
            <p:spPr bwMode="auto">
              <a:xfrm>
                <a:off x="-1423303" y="3434241"/>
                <a:ext cx="1845205" cy="405045"/>
              </a:xfrm>
              <a:prstGeom prst="trapezoid">
                <a:avLst>
                  <a:gd name="adj" fmla="val 52239"/>
                </a:avLst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EA2A542A-15B6-E081-EF9E-EA17DA8465A8}"/>
                  </a:ext>
                </a:extLst>
              </p:cNvPr>
              <p:cNvSpPr txBox="1"/>
              <p:nvPr/>
            </p:nvSpPr>
            <p:spPr>
              <a:xfrm>
                <a:off x="-1141102" y="3524250"/>
                <a:ext cx="1280802" cy="17417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</a:rPr>
                  <a:t>ＤＭ</a:t>
                </a: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E8ED7E1-5100-0950-BA39-0AE66EE17548}"/>
                </a:ext>
              </a:extLst>
            </p:cNvPr>
            <p:cNvGrpSpPr/>
            <p:nvPr/>
          </p:nvGrpSpPr>
          <p:grpSpPr>
            <a:xfrm>
              <a:off x="-1599140" y="2832170"/>
              <a:ext cx="2937405" cy="984268"/>
              <a:chOff x="-1423303" y="2855018"/>
              <a:chExt cx="2937405" cy="984268"/>
            </a:xfrm>
          </p:grpSpPr>
          <p:sp>
            <p:nvSpPr>
              <p:cNvPr id="16" name="台形 15">
                <a:extLst>
                  <a:ext uri="{FF2B5EF4-FFF2-40B4-BE49-F238E27FC236}">
                    <a16:creationId xmlns:a16="http://schemas.microsoft.com/office/drawing/2014/main" id="{813FAF0B-5032-44FD-2AC5-82AD63467D71}"/>
                  </a:ext>
                </a:extLst>
              </p:cNvPr>
              <p:cNvSpPr/>
              <p:nvPr/>
            </p:nvSpPr>
            <p:spPr bwMode="auto">
              <a:xfrm>
                <a:off x="-727449" y="2855018"/>
                <a:ext cx="1845205" cy="405045"/>
              </a:xfrm>
              <a:prstGeom prst="trapezoid">
                <a:avLst>
                  <a:gd name="adj" fmla="val 37346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80B2D571-E623-6AC5-3B33-0CB658AAA7E0}"/>
                  </a:ext>
                </a:extLst>
              </p:cNvPr>
              <p:cNvSpPr txBox="1"/>
              <p:nvPr/>
            </p:nvSpPr>
            <p:spPr>
              <a:xfrm>
                <a:off x="-391443" y="2956793"/>
                <a:ext cx="1173192" cy="1506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/>
                  <a:t>チラシ</a:t>
                </a:r>
              </a:p>
            </p:txBody>
          </p:sp>
          <p:sp>
            <p:nvSpPr>
              <p:cNvPr id="18" name="台形 17">
                <a:extLst>
                  <a:ext uri="{FF2B5EF4-FFF2-40B4-BE49-F238E27FC236}">
                    <a16:creationId xmlns:a16="http://schemas.microsoft.com/office/drawing/2014/main" id="{C4B48EC4-A2CE-637A-005D-986C55841229}"/>
                  </a:ext>
                </a:extLst>
              </p:cNvPr>
              <p:cNvSpPr/>
              <p:nvPr/>
            </p:nvSpPr>
            <p:spPr bwMode="auto">
              <a:xfrm>
                <a:off x="-331103" y="3183416"/>
                <a:ext cx="1845205" cy="405045"/>
              </a:xfrm>
              <a:prstGeom prst="trapezoid">
                <a:avLst>
                  <a:gd name="adj" fmla="val 52239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77F5DC5F-3EBD-5538-051B-E8C0ABA3B40D}"/>
                  </a:ext>
                </a:extLst>
              </p:cNvPr>
              <p:cNvSpPr txBox="1"/>
              <p:nvPr/>
            </p:nvSpPr>
            <p:spPr>
              <a:xfrm>
                <a:off x="-48902" y="3273425"/>
                <a:ext cx="1280802" cy="17417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</a:rPr>
                  <a:t>FREE PAPER</a:t>
                </a:r>
                <a:endParaRPr kumimoji="1" lang="ja-JP" alt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台形 19">
                <a:extLst>
                  <a:ext uri="{FF2B5EF4-FFF2-40B4-BE49-F238E27FC236}">
                    <a16:creationId xmlns:a16="http://schemas.microsoft.com/office/drawing/2014/main" id="{CBAC70AB-2053-3F5C-58B8-6BC12A2FF4C5}"/>
                  </a:ext>
                </a:extLst>
              </p:cNvPr>
              <p:cNvSpPr/>
              <p:nvPr/>
            </p:nvSpPr>
            <p:spPr bwMode="auto">
              <a:xfrm>
                <a:off x="-1423303" y="3434241"/>
                <a:ext cx="1845205" cy="405045"/>
              </a:xfrm>
              <a:prstGeom prst="trapezoid">
                <a:avLst>
                  <a:gd name="adj" fmla="val 52239"/>
                </a:avLst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AA3038FC-C7FF-2B26-6AC4-99B0FCE4FDB9}"/>
                  </a:ext>
                </a:extLst>
              </p:cNvPr>
              <p:cNvSpPr txBox="1"/>
              <p:nvPr/>
            </p:nvSpPr>
            <p:spPr>
              <a:xfrm>
                <a:off x="-1141102" y="3524250"/>
                <a:ext cx="1280802" cy="17417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</a:rPr>
                  <a:t>ＤＭ</a:t>
                </a: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2B78882A-242F-5489-9250-1819787B9DC5}"/>
                </a:ext>
              </a:extLst>
            </p:cNvPr>
            <p:cNvGrpSpPr/>
            <p:nvPr/>
          </p:nvGrpSpPr>
          <p:grpSpPr>
            <a:xfrm>
              <a:off x="-1865122" y="3013159"/>
              <a:ext cx="3035587" cy="975822"/>
              <a:chOff x="-1521485" y="2864495"/>
              <a:chExt cx="3035587" cy="975822"/>
            </a:xfrm>
          </p:grpSpPr>
          <p:sp>
            <p:nvSpPr>
              <p:cNvPr id="9" name="台形 8">
                <a:extLst>
                  <a:ext uri="{FF2B5EF4-FFF2-40B4-BE49-F238E27FC236}">
                    <a16:creationId xmlns:a16="http://schemas.microsoft.com/office/drawing/2014/main" id="{F984F373-338A-DE23-2787-66FD07635262}"/>
                  </a:ext>
                </a:extLst>
              </p:cNvPr>
              <p:cNvSpPr/>
              <p:nvPr/>
            </p:nvSpPr>
            <p:spPr bwMode="auto">
              <a:xfrm>
                <a:off x="-960376" y="2864495"/>
                <a:ext cx="1845205" cy="405045"/>
              </a:xfrm>
              <a:prstGeom prst="trapezoid">
                <a:avLst>
                  <a:gd name="adj" fmla="val 37346"/>
                </a:avLst>
              </a:pr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760D8CE8-7C49-E46E-A2E6-8B6BBE6FCBA2}"/>
                  </a:ext>
                </a:extLst>
              </p:cNvPr>
              <p:cNvSpPr txBox="1"/>
              <p:nvPr/>
            </p:nvSpPr>
            <p:spPr>
              <a:xfrm>
                <a:off x="-624370" y="2966270"/>
                <a:ext cx="1173192" cy="1506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/>
                  <a:t>チラシ</a:t>
                </a:r>
              </a:p>
            </p:txBody>
          </p:sp>
          <p:sp>
            <p:nvSpPr>
              <p:cNvPr id="11" name="台形 10">
                <a:extLst>
                  <a:ext uri="{FF2B5EF4-FFF2-40B4-BE49-F238E27FC236}">
                    <a16:creationId xmlns:a16="http://schemas.microsoft.com/office/drawing/2014/main" id="{814E02A8-D54D-CC66-F444-74846BC0F206}"/>
                  </a:ext>
                </a:extLst>
              </p:cNvPr>
              <p:cNvSpPr/>
              <p:nvPr/>
            </p:nvSpPr>
            <p:spPr bwMode="auto">
              <a:xfrm>
                <a:off x="-331103" y="3183416"/>
                <a:ext cx="1845205" cy="405045"/>
              </a:xfrm>
              <a:prstGeom prst="trapezoid">
                <a:avLst>
                  <a:gd name="adj" fmla="val 52239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8D52F66D-E140-0FDE-F440-C2944B4F7EAC}"/>
                  </a:ext>
                </a:extLst>
              </p:cNvPr>
              <p:cNvSpPr txBox="1"/>
              <p:nvPr/>
            </p:nvSpPr>
            <p:spPr>
              <a:xfrm>
                <a:off x="-48902" y="3273425"/>
                <a:ext cx="1280802" cy="17417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</a:rPr>
                  <a:t>FREE PAPER</a:t>
                </a:r>
                <a:endParaRPr kumimoji="1" lang="ja-JP" alt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台形 13">
                <a:extLst>
                  <a:ext uri="{FF2B5EF4-FFF2-40B4-BE49-F238E27FC236}">
                    <a16:creationId xmlns:a16="http://schemas.microsoft.com/office/drawing/2014/main" id="{FAC3D3C5-FC00-C046-7631-7EE9C2302237}"/>
                  </a:ext>
                </a:extLst>
              </p:cNvPr>
              <p:cNvSpPr/>
              <p:nvPr/>
            </p:nvSpPr>
            <p:spPr bwMode="auto">
              <a:xfrm>
                <a:off x="-1521485" y="3435272"/>
                <a:ext cx="1845205" cy="405045"/>
              </a:xfrm>
              <a:prstGeom prst="trapezoid">
                <a:avLst>
                  <a:gd name="adj" fmla="val 52239"/>
                </a:avLst>
              </a:prstGeom>
              <a:solidFill>
                <a:srgbClr val="FF99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33E5B483-F537-EB26-BD0F-A30E57061434}"/>
                  </a:ext>
                </a:extLst>
              </p:cNvPr>
              <p:cNvSpPr txBox="1"/>
              <p:nvPr/>
            </p:nvSpPr>
            <p:spPr>
              <a:xfrm>
                <a:off x="-1239284" y="3525281"/>
                <a:ext cx="1280802" cy="17417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</a:rPr>
                  <a:t>ＤＭ</a:t>
                </a: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8805A97-8D6C-501C-1185-EBB8FFA10113}"/>
                </a:ext>
              </a:extLst>
            </p:cNvPr>
            <p:cNvSpPr/>
            <p:nvPr/>
          </p:nvSpPr>
          <p:spPr bwMode="auto">
            <a:xfrm>
              <a:off x="-950101" y="2724150"/>
              <a:ext cx="1717444" cy="1717444"/>
            </a:xfrm>
            <a:custGeom>
              <a:avLst/>
              <a:gdLst>
                <a:gd name="connsiteX0" fmla="*/ 93356 w 1395198"/>
                <a:gd name="connsiteY0" fmla="*/ 0 h 1395198"/>
                <a:gd name="connsiteX1" fmla="*/ 697599 w 1395198"/>
                <a:gd name="connsiteY1" fmla="*/ 604243 h 1395198"/>
                <a:gd name="connsiteX2" fmla="*/ 1301842 w 1395198"/>
                <a:gd name="connsiteY2" fmla="*/ 0 h 1395198"/>
                <a:gd name="connsiteX3" fmla="*/ 1395198 w 1395198"/>
                <a:gd name="connsiteY3" fmla="*/ 93356 h 1395198"/>
                <a:gd name="connsiteX4" fmla="*/ 790955 w 1395198"/>
                <a:gd name="connsiteY4" fmla="*/ 697599 h 1395198"/>
                <a:gd name="connsiteX5" fmla="*/ 1395198 w 1395198"/>
                <a:gd name="connsiteY5" fmla="*/ 1301842 h 1395198"/>
                <a:gd name="connsiteX6" fmla="*/ 1301842 w 1395198"/>
                <a:gd name="connsiteY6" fmla="*/ 1395198 h 1395198"/>
                <a:gd name="connsiteX7" fmla="*/ 697599 w 1395198"/>
                <a:gd name="connsiteY7" fmla="*/ 790955 h 1395198"/>
                <a:gd name="connsiteX8" fmla="*/ 93356 w 1395198"/>
                <a:gd name="connsiteY8" fmla="*/ 1395198 h 1395198"/>
                <a:gd name="connsiteX9" fmla="*/ 0 w 1395198"/>
                <a:gd name="connsiteY9" fmla="*/ 1301842 h 1395198"/>
                <a:gd name="connsiteX10" fmla="*/ 604243 w 1395198"/>
                <a:gd name="connsiteY10" fmla="*/ 697599 h 1395198"/>
                <a:gd name="connsiteX11" fmla="*/ 0 w 1395198"/>
                <a:gd name="connsiteY11" fmla="*/ 93356 h 1395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95198" h="1395198">
                  <a:moveTo>
                    <a:pt x="93356" y="0"/>
                  </a:moveTo>
                  <a:lnTo>
                    <a:pt x="697599" y="604243"/>
                  </a:lnTo>
                  <a:lnTo>
                    <a:pt x="1301842" y="0"/>
                  </a:lnTo>
                  <a:lnTo>
                    <a:pt x="1395198" y="93356"/>
                  </a:lnTo>
                  <a:lnTo>
                    <a:pt x="790955" y="697599"/>
                  </a:lnTo>
                  <a:lnTo>
                    <a:pt x="1395198" y="1301842"/>
                  </a:lnTo>
                  <a:lnTo>
                    <a:pt x="1301842" y="1395198"/>
                  </a:lnTo>
                  <a:lnTo>
                    <a:pt x="697599" y="790955"/>
                  </a:lnTo>
                  <a:lnTo>
                    <a:pt x="93356" y="1395198"/>
                  </a:lnTo>
                  <a:lnTo>
                    <a:pt x="0" y="1301842"/>
                  </a:lnTo>
                  <a:lnTo>
                    <a:pt x="604243" y="697599"/>
                  </a:lnTo>
                  <a:lnTo>
                    <a:pt x="0" y="93356"/>
                  </a:lnTo>
                  <a:close/>
                </a:path>
              </a:pathLst>
            </a:custGeom>
            <a:solidFill>
              <a:srgbClr val="FF0000">
                <a:alpha val="69804"/>
              </a:srgbClr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54170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A9B7C3-DCC6-4567-05F3-D7B68F8C8D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322B37C1-CE5F-346E-A426-EBB9F7DF192E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D9BC50DF-7259-11DB-0439-2A0816C815F5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30937E19-CCDC-CF6B-636E-5EC1D02CF12C}"/>
              </a:ext>
            </a:extLst>
          </p:cNvPr>
          <p:cNvSpPr txBox="1"/>
          <p:nvPr/>
        </p:nvSpPr>
        <p:spPr>
          <a:xfrm>
            <a:off x="702381" y="925456"/>
            <a:ext cx="2400657" cy="82690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3600" dirty="0">
                <a:ln w="28575">
                  <a:noFill/>
                </a:ln>
              </a:rPr>
              <a:t>みなさまが気持ちよく過ごせる環境づくりのため、不要なチラシ・ＤＭ類は各自でお持ち帰りの上、処分してくださいますようお願い申し上げます。</a:t>
            </a:r>
            <a:endParaRPr lang="en-US" altLang="ja-JP" sz="3600" dirty="0">
              <a:ln w="28575">
                <a:noFill/>
              </a:ln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7F10267-2B3F-9108-0CFC-1EA8A29D5200}"/>
              </a:ext>
            </a:extLst>
          </p:cNvPr>
          <p:cNvGrpSpPr/>
          <p:nvPr/>
        </p:nvGrpSpPr>
        <p:grpSpPr>
          <a:xfrm>
            <a:off x="3323600" y="914400"/>
            <a:ext cx="2683061" cy="5562684"/>
            <a:chOff x="3085328" y="914400"/>
            <a:chExt cx="2921333" cy="8088308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D2909AC0-A4DB-CFFA-0CB9-0AB57964EB15}"/>
                </a:ext>
              </a:extLst>
            </p:cNvPr>
            <p:cNvSpPr txBox="1"/>
            <p:nvPr/>
          </p:nvSpPr>
          <p:spPr>
            <a:xfrm rot="5400000">
              <a:off x="1390140" y="4386184"/>
              <a:ext cx="8088304" cy="114473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</a:rPr>
                <a:t>チラシ・ＤＭの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8C59299D-FAFC-CBFF-DCC0-F9CC22D13F6E}"/>
                </a:ext>
              </a:extLst>
            </p:cNvPr>
            <p:cNvSpPr txBox="1"/>
            <p:nvPr/>
          </p:nvSpPr>
          <p:spPr>
            <a:xfrm rot="5400000">
              <a:off x="-181413" y="4181141"/>
              <a:ext cx="8088308" cy="155482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放置厳禁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621C883-7050-E347-818D-C6DA2F667676}"/>
              </a:ext>
            </a:extLst>
          </p:cNvPr>
          <p:cNvGrpSpPr/>
          <p:nvPr/>
        </p:nvGrpSpPr>
        <p:grpSpPr>
          <a:xfrm>
            <a:off x="3357689" y="6992848"/>
            <a:ext cx="2577662" cy="1998751"/>
            <a:chOff x="-3283802" y="1451298"/>
            <a:chExt cx="1696702" cy="1315644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DFA428A-DE55-255B-0F1C-6A40542F0775}"/>
                </a:ext>
              </a:extLst>
            </p:cNvPr>
            <p:cNvGrpSpPr/>
            <p:nvPr/>
          </p:nvGrpSpPr>
          <p:grpSpPr>
            <a:xfrm>
              <a:off x="-3223038" y="1451298"/>
              <a:ext cx="1575175" cy="1215135"/>
              <a:chOff x="4243980" y="5094185"/>
              <a:chExt cx="1575175" cy="1215135"/>
            </a:xfrm>
          </p:grpSpPr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A9276CB2-86D9-D8B6-2035-D98441A6846E}"/>
                  </a:ext>
                </a:extLst>
              </p:cNvPr>
              <p:cNvSpPr/>
              <p:nvPr/>
            </p:nvSpPr>
            <p:spPr bwMode="auto">
              <a:xfrm>
                <a:off x="4243980" y="5094185"/>
                <a:ext cx="1575175" cy="1215135"/>
              </a:xfrm>
              <a:prstGeom prst="roundRect">
                <a:avLst>
                  <a:gd name="adj" fmla="val 5301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500F520D-9140-9F4B-DEFB-345F5B9AC161}"/>
                  </a:ext>
                </a:extLst>
              </p:cNvPr>
              <p:cNvSpPr/>
              <p:nvPr/>
            </p:nvSpPr>
            <p:spPr bwMode="auto">
              <a:xfrm>
                <a:off x="4302096" y="5145881"/>
                <a:ext cx="1458942" cy="1093070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5D8567B5-7177-76F2-74E3-DE41D60B8784}"/>
                  </a:ext>
                </a:extLst>
              </p:cNvPr>
              <p:cNvSpPr/>
              <p:nvPr/>
            </p:nvSpPr>
            <p:spPr bwMode="auto">
              <a:xfrm>
                <a:off x="4340197" y="5179294"/>
                <a:ext cx="1382740" cy="319936"/>
              </a:xfrm>
              <a:prstGeom prst="roundRect">
                <a:avLst>
                  <a:gd name="adj" fmla="val 5446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F1D66128-CC3E-E519-432E-95762911B390}"/>
                  </a:ext>
                </a:extLst>
              </p:cNvPr>
              <p:cNvSpPr/>
              <p:nvPr/>
            </p:nvSpPr>
            <p:spPr bwMode="auto">
              <a:xfrm>
                <a:off x="4340197" y="5531718"/>
                <a:ext cx="1382740" cy="673819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B0957463-2534-8AD8-9061-C60B360AB548}"/>
                  </a:ext>
                </a:extLst>
              </p:cNvPr>
              <p:cNvSpPr/>
              <p:nvPr/>
            </p:nvSpPr>
            <p:spPr bwMode="auto">
              <a:xfrm>
                <a:off x="4340197" y="5178368"/>
                <a:ext cx="1382740" cy="169920"/>
              </a:xfrm>
              <a:prstGeom prst="roundRect">
                <a:avLst>
                  <a:gd name="adj" fmla="val 5446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32E74600-59CD-BA3D-E230-B9E452C85953}"/>
                  </a:ext>
                </a:extLst>
              </p:cNvPr>
              <p:cNvSpPr/>
              <p:nvPr/>
            </p:nvSpPr>
            <p:spPr bwMode="auto">
              <a:xfrm>
                <a:off x="4463968" y="5627752"/>
                <a:ext cx="1135198" cy="499010"/>
              </a:xfrm>
              <a:prstGeom prst="roundRect">
                <a:avLst>
                  <a:gd name="adj" fmla="val 2469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BB3245AC-67CC-93D3-33A6-541CF11819F4}"/>
                </a:ext>
              </a:extLst>
            </p:cNvPr>
            <p:cNvGrpSpPr/>
            <p:nvPr/>
          </p:nvGrpSpPr>
          <p:grpSpPr>
            <a:xfrm>
              <a:off x="-3176340" y="2132354"/>
              <a:ext cx="1516972" cy="634588"/>
              <a:chOff x="-4123500" y="3309024"/>
              <a:chExt cx="2527268" cy="1082084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91E4667A-AD41-9143-FAB6-0EAF0EC6CA7D}"/>
                  </a:ext>
                </a:extLst>
              </p:cNvPr>
              <p:cNvGrpSpPr/>
              <p:nvPr/>
            </p:nvGrpSpPr>
            <p:grpSpPr>
              <a:xfrm>
                <a:off x="-3773000" y="3650601"/>
                <a:ext cx="2176768" cy="637486"/>
                <a:chOff x="-960376" y="2864495"/>
                <a:chExt cx="2176768" cy="637486"/>
              </a:xfrm>
            </p:grpSpPr>
            <p:sp>
              <p:nvSpPr>
                <p:cNvPr id="30" name="台形 29">
                  <a:extLst>
                    <a:ext uri="{FF2B5EF4-FFF2-40B4-BE49-F238E27FC236}">
                      <a16:creationId xmlns:a16="http://schemas.microsoft.com/office/drawing/2014/main" id="{49946EEE-987C-954F-0CC7-8E6B165D6F72}"/>
                    </a:ext>
                  </a:extLst>
                </p:cNvPr>
                <p:cNvSpPr/>
                <p:nvPr/>
              </p:nvSpPr>
              <p:spPr bwMode="auto">
                <a:xfrm>
                  <a:off x="-960376" y="2864495"/>
                  <a:ext cx="1845205" cy="405045"/>
                </a:xfrm>
                <a:prstGeom prst="trapezoid">
                  <a:avLst>
                    <a:gd name="adj" fmla="val 37346"/>
                  </a:avLst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0FC74F1B-F8A3-71CD-6B54-992C557751D2}"/>
                    </a:ext>
                  </a:extLst>
                </p:cNvPr>
                <p:cNvSpPr txBox="1"/>
                <p:nvPr/>
              </p:nvSpPr>
              <p:spPr>
                <a:xfrm>
                  <a:off x="-624370" y="2966270"/>
                  <a:ext cx="1173192" cy="1506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/>
                    <a:t>チラシ</a:t>
                  </a:r>
                </a:p>
              </p:txBody>
            </p:sp>
            <p:sp>
              <p:nvSpPr>
                <p:cNvPr id="65" name="台形 64">
                  <a:extLst>
                    <a:ext uri="{FF2B5EF4-FFF2-40B4-BE49-F238E27FC236}">
                      <a16:creationId xmlns:a16="http://schemas.microsoft.com/office/drawing/2014/main" id="{0E859CA6-B81C-F76F-1C77-410D84B3ECB8}"/>
                    </a:ext>
                  </a:extLst>
                </p:cNvPr>
                <p:cNvSpPr/>
                <p:nvPr/>
              </p:nvSpPr>
              <p:spPr bwMode="auto">
                <a:xfrm>
                  <a:off x="-628813" y="3096936"/>
                  <a:ext cx="1845205" cy="405045"/>
                </a:xfrm>
                <a:prstGeom prst="trapezoid">
                  <a:avLst>
                    <a:gd name="adj" fmla="val 52239"/>
                  </a:avLst>
                </a:prstGeom>
                <a:solidFill>
                  <a:srgbClr val="3333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テキスト ボックス 65">
                  <a:extLst>
                    <a:ext uri="{FF2B5EF4-FFF2-40B4-BE49-F238E27FC236}">
                      <a16:creationId xmlns:a16="http://schemas.microsoft.com/office/drawing/2014/main" id="{BDF5F2E7-1392-6A15-987C-70FC13C23E89}"/>
                    </a:ext>
                  </a:extLst>
                </p:cNvPr>
                <p:cNvSpPr txBox="1"/>
                <p:nvPr/>
              </p:nvSpPr>
              <p:spPr>
                <a:xfrm>
                  <a:off x="-346612" y="3186945"/>
                  <a:ext cx="1280802" cy="1741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</a:rPr>
                    <a:t>FREE PAPER</a:t>
                  </a:r>
                  <a:endParaRPr kumimoji="1" lang="ja-JP" altLang="en-US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EF7DD1E2-79DA-7BCC-E25E-2385AC00E548}"/>
                  </a:ext>
                </a:extLst>
              </p:cNvPr>
              <p:cNvGrpSpPr/>
              <p:nvPr/>
            </p:nvGrpSpPr>
            <p:grpSpPr>
              <a:xfrm>
                <a:off x="-4123500" y="3309024"/>
                <a:ext cx="2177192" cy="1082084"/>
                <a:chOff x="-1059436" y="2855018"/>
                <a:chExt cx="2177192" cy="1082084"/>
              </a:xfrm>
            </p:grpSpPr>
            <p:sp>
              <p:nvSpPr>
                <p:cNvPr id="25" name="台形 24">
                  <a:extLst>
                    <a:ext uri="{FF2B5EF4-FFF2-40B4-BE49-F238E27FC236}">
                      <a16:creationId xmlns:a16="http://schemas.microsoft.com/office/drawing/2014/main" id="{392B4970-8707-9910-BDE5-51DBFF9BFF2D}"/>
                    </a:ext>
                  </a:extLst>
                </p:cNvPr>
                <p:cNvSpPr/>
                <p:nvPr/>
              </p:nvSpPr>
              <p:spPr bwMode="auto">
                <a:xfrm>
                  <a:off x="-727449" y="2855018"/>
                  <a:ext cx="1845205" cy="405045"/>
                </a:xfrm>
                <a:prstGeom prst="trapezoid">
                  <a:avLst>
                    <a:gd name="adj" fmla="val 37346"/>
                  </a:avLst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テキスト ボックス 25">
                  <a:extLst>
                    <a:ext uri="{FF2B5EF4-FFF2-40B4-BE49-F238E27FC236}">
                      <a16:creationId xmlns:a16="http://schemas.microsoft.com/office/drawing/2014/main" id="{41D0B3E6-B8FF-8AA9-1ED3-C52C820A6993}"/>
                    </a:ext>
                  </a:extLst>
                </p:cNvPr>
                <p:cNvSpPr txBox="1"/>
                <p:nvPr/>
              </p:nvSpPr>
              <p:spPr>
                <a:xfrm>
                  <a:off x="-391443" y="2956793"/>
                  <a:ext cx="1173192" cy="1506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/>
                    <a:t>チラシ</a:t>
                  </a:r>
                </a:p>
              </p:txBody>
            </p:sp>
            <p:sp>
              <p:nvSpPr>
                <p:cNvPr id="27" name="台形 26">
                  <a:extLst>
                    <a:ext uri="{FF2B5EF4-FFF2-40B4-BE49-F238E27FC236}">
                      <a16:creationId xmlns:a16="http://schemas.microsoft.com/office/drawing/2014/main" id="{7334AA94-23B7-D14B-28B9-9A4798EC4BB6}"/>
                    </a:ext>
                  </a:extLst>
                </p:cNvPr>
                <p:cNvSpPr/>
                <p:nvPr/>
              </p:nvSpPr>
              <p:spPr bwMode="auto">
                <a:xfrm>
                  <a:off x="-1059436" y="3532056"/>
                  <a:ext cx="1845205" cy="405046"/>
                </a:xfrm>
                <a:prstGeom prst="trapezoid">
                  <a:avLst>
                    <a:gd name="adj" fmla="val 52239"/>
                  </a:avLst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テキスト ボックス 28">
                  <a:extLst>
                    <a:ext uri="{FF2B5EF4-FFF2-40B4-BE49-F238E27FC236}">
                      <a16:creationId xmlns:a16="http://schemas.microsoft.com/office/drawing/2014/main" id="{2F4EF0D2-A1CD-34BE-3737-6B5D7F620443}"/>
                    </a:ext>
                  </a:extLst>
                </p:cNvPr>
                <p:cNvSpPr txBox="1"/>
                <p:nvPr/>
              </p:nvSpPr>
              <p:spPr>
                <a:xfrm>
                  <a:off x="-777235" y="3622067"/>
                  <a:ext cx="1280802" cy="1741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</a:rPr>
                    <a:t>ＤＭ</a:t>
                  </a:r>
                </a:p>
              </p:txBody>
            </p:sp>
          </p:grp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E21C54EF-305C-6143-EF3E-1BAEB2763990}"/>
                  </a:ext>
                </a:extLst>
              </p:cNvPr>
              <p:cNvGrpSpPr/>
              <p:nvPr/>
            </p:nvGrpSpPr>
            <p:grpSpPr>
              <a:xfrm>
                <a:off x="-4080368" y="3415977"/>
                <a:ext cx="2303667" cy="620243"/>
                <a:chOff x="-1418838" y="2864495"/>
                <a:chExt cx="2303667" cy="620243"/>
              </a:xfrm>
            </p:grpSpPr>
            <p:sp>
              <p:nvSpPr>
                <p:cNvPr id="21" name="台形 20">
                  <a:extLst>
                    <a:ext uri="{FF2B5EF4-FFF2-40B4-BE49-F238E27FC236}">
                      <a16:creationId xmlns:a16="http://schemas.microsoft.com/office/drawing/2014/main" id="{4D2E9815-CA6E-6FE5-2D85-68E2DA02A352}"/>
                    </a:ext>
                  </a:extLst>
                </p:cNvPr>
                <p:cNvSpPr/>
                <p:nvPr/>
              </p:nvSpPr>
              <p:spPr bwMode="auto">
                <a:xfrm>
                  <a:off x="-960376" y="2864495"/>
                  <a:ext cx="1845205" cy="405045"/>
                </a:xfrm>
                <a:prstGeom prst="trapezoid">
                  <a:avLst>
                    <a:gd name="adj" fmla="val 37346"/>
                  </a:avLst>
                </a:prstGeom>
                <a:solidFill>
                  <a:srgbClr val="0070C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テキスト ボックス 21">
                  <a:extLst>
                    <a:ext uri="{FF2B5EF4-FFF2-40B4-BE49-F238E27FC236}">
                      <a16:creationId xmlns:a16="http://schemas.microsoft.com/office/drawing/2014/main" id="{49B7918F-3FC5-EFD5-468D-B5E9F1BD3946}"/>
                    </a:ext>
                  </a:extLst>
                </p:cNvPr>
                <p:cNvSpPr txBox="1"/>
                <p:nvPr/>
              </p:nvSpPr>
              <p:spPr>
                <a:xfrm>
                  <a:off x="-624370" y="2966270"/>
                  <a:ext cx="1173192" cy="1506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/>
                    <a:t>チラシ</a:t>
                  </a:r>
                </a:p>
              </p:txBody>
            </p:sp>
            <p:sp>
              <p:nvSpPr>
                <p:cNvPr id="23" name="台形 22">
                  <a:extLst>
                    <a:ext uri="{FF2B5EF4-FFF2-40B4-BE49-F238E27FC236}">
                      <a16:creationId xmlns:a16="http://schemas.microsoft.com/office/drawing/2014/main" id="{CB1619A5-A23D-145C-8A95-899FB4981AE1}"/>
                    </a:ext>
                  </a:extLst>
                </p:cNvPr>
                <p:cNvSpPr/>
                <p:nvPr/>
              </p:nvSpPr>
              <p:spPr bwMode="auto">
                <a:xfrm>
                  <a:off x="-1418838" y="3079693"/>
                  <a:ext cx="1845205" cy="405045"/>
                </a:xfrm>
                <a:prstGeom prst="trapezoid">
                  <a:avLst>
                    <a:gd name="adj" fmla="val 52239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テキスト ボックス 23">
                  <a:extLst>
                    <a:ext uri="{FF2B5EF4-FFF2-40B4-BE49-F238E27FC236}">
                      <a16:creationId xmlns:a16="http://schemas.microsoft.com/office/drawing/2014/main" id="{211288E8-8528-613F-F8B6-470ECEB8E355}"/>
                    </a:ext>
                  </a:extLst>
                </p:cNvPr>
                <p:cNvSpPr txBox="1"/>
                <p:nvPr/>
              </p:nvSpPr>
              <p:spPr>
                <a:xfrm>
                  <a:off x="-1136637" y="3169703"/>
                  <a:ext cx="1280802" cy="1741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</a:rPr>
                    <a:t>FREE PAPER</a:t>
                  </a:r>
                  <a:endParaRPr kumimoji="1" lang="ja-JP" altLang="en-US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C599415C-E0B7-C896-BD95-1CA1273C8E77}"/>
                </a:ext>
              </a:extLst>
            </p:cNvPr>
            <p:cNvGrpSpPr/>
            <p:nvPr/>
          </p:nvGrpSpPr>
          <p:grpSpPr>
            <a:xfrm>
              <a:off x="-3283802" y="1899329"/>
              <a:ext cx="1696702" cy="334436"/>
              <a:chOff x="2217838" y="3339509"/>
              <a:chExt cx="1696702" cy="334436"/>
            </a:xfrm>
          </p:grpSpPr>
          <p:sp>
            <p:nvSpPr>
              <p:cNvPr id="12" name="台形 11">
                <a:extLst>
                  <a:ext uri="{FF2B5EF4-FFF2-40B4-BE49-F238E27FC236}">
                    <a16:creationId xmlns:a16="http://schemas.microsoft.com/office/drawing/2014/main" id="{281C4DF1-7880-D822-5F0B-1DF8BE442507}"/>
                  </a:ext>
                </a:extLst>
              </p:cNvPr>
              <p:cNvSpPr/>
              <p:nvPr/>
            </p:nvSpPr>
            <p:spPr bwMode="auto">
              <a:xfrm>
                <a:off x="2217838" y="3339509"/>
                <a:ext cx="1696702" cy="308825"/>
              </a:xfrm>
              <a:prstGeom prst="trapezoid">
                <a:avLst>
                  <a:gd name="adj" fmla="val 543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4" name="台形 13">
                <a:extLst>
                  <a:ext uri="{FF2B5EF4-FFF2-40B4-BE49-F238E27FC236}">
                    <a16:creationId xmlns:a16="http://schemas.microsoft.com/office/drawing/2014/main" id="{3722E1C5-FBA9-7FB3-DA74-A94C01CD4DF2}"/>
                  </a:ext>
                </a:extLst>
              </p:cNvPr>
              <p:cNvSpPr/>
              <p:nvPr/>
            </p:nvSpPr>
            <p:spPr bwMode="auto">
              <a:xfrm flipV="1">
                <a:off x="2217838" y="3648341"/>
                <a:ext cx="1696702" cy="25604"/>
              </a:xfrm>
              <a:prstGeom prst="trapezoid">
                <a:avLst>
                  <a:gd name="adj" fmla="val 54300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5FA17D96-450A-D7CA-2DBA-F9C04E4571B7}"/>
                  </a:ext>
                </a:extLst>
              </p:cNvPr>
              <p:cNvSpPr/>
              <p:nvPr/>
            </p:nvSpPr>
            <p:spPr bwMode="auto">
              <a:xfrm>
                <a:off x="3019044" y="3552788"/>
                <a:ext cx="89438" cy="6016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5748BB8C-774C-FBD3-4F1D-1EF61B60C3FA}"/>
                  </a:ext>
                </a:extLst>
              </p:cNvPr>
              <p:cNvSpPr/>
              <p:nvPr/>
            </p:nvSpPr>
            <p:spPr bwMode="auto">
              <a:xfrm>
                <a:off x="2997570" y="3500555"/>
                <a:ext cx="137238" cy="9001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91204692-D460-021B-063F-7C0BEA0F4D6D}"/>
                  </a:ext>
                </a:extLst>
              </p:cNvPr>
              <p:cNvSpPr/>
              <p:nvPr/>
            </p:nvSpPr>
            <p:spPr bwMode="auto">
              <a:xfrm>
                <a:off x="3019044" y="3506460"/>
                <a:ext cx="89438" cy="6016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2C02D9EC-8D68-DA06-A3C4-9AC3C20E57EA}"/>
                </a:ext>
              </a:extLst>
            </p:cNvPr>
            <p:cNvSpPr/>
            <p:nvPr/>
          </p:nvSpPr>
          <p:spPr bwMode="auto">
            <a:xfrm>
              <a:off x="-2999329" y="1488077"/>
              <a:ext cx="1122904" cy="1122904"/>
            </a:xfrm>
            <a:custGeom>
              <a:avLst/>
              <a:gdLst>
                <a:gd name="connsiteX0" fmla="*/ 93356 w 1395198"/>
                <a:gd name="connsiteY0" fmla="*/ 0 h 1395198"/>
                <a:gd name="connsiteX1" fmla="*/ 697599 w 1395198"/>
                <a:gd name="connsiteY1" fmla="*/ 604243 h 1395198"/>
                <a:gd name="connsiteX2" fmla="*/ 1301842 w 1395198"/>
                <a:gd name="connsiteY2" fmla="*/ 0 h 1395198"/>
                <a:gd name="connsiteX3" fmla="*/ 1395198 w 1395198"/>
                <a:gd name="connsiteY3" fmla="*/ 93356 h 1395198"/>
                <a:gd name="connsiteX4" fmla="*/ 790955 w 1395198"/>
                <a:gd name="connsiteY4" fmla="*/ 697599 h 1395198"/>
                <a:gd name="connsiteX5" fmla="*/ 1395198 w 1395198"/>
                <a:gd name="connsiteY5" fmla="*/ 1301842 h 1395198"/>
                <a:gd name="connsiteX6" fmla="*/ 1301842 w 1395198"/>
                <a:gd name="connsiteY6" fmla="*/ 1395198 h 1395198"/>
                <a:gd name="connsiteX7" fmla="*/ 697599 w 1395198"/>
                <a:gd name="connsiteY7" fmla="*/ 790955 h 1395198"/>
                <a:gd name="connsiteX8" fmla="*/ 93356 w 1395198"/>
                <a:gd name="connsiteY8" fmla="*/ 1395198 h 1395198"/>
                <a:gd name="connsiteX9" fmla="*/ 0 w 1395198"/>
                <a:gd name="connsiteY9" fmla="*/ 1301842 h 1395198"/>
                <a:gd name="connsiteX10" fmla="*/ 604243 w 1395198"/>
                <a:gd name="connsiteY10" fmla="*/ 697599 h 1395198"/>
                <a:gd name="connsiteX11" fmla="*/ 0 w 1395198"/>
                <a:gd name="connsiteY11" fmla="*/ 93356 h 1395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95198" h="1395198">
                  <a:moveTo>
                    <a:pt x="93356" y="0"/>
                  </a:moveTo>
                  <a:lnTo>
                    <a:pt x="697599" y="604243"/>
                  </a:lnTo>
                  <a:lnTo>
                    <a:pt x="1301842" y="0"/>
                  </a:lnTo>
                  <a:lnTo>
                    <a:pt x="1395198" y="93356"/>
                  </a:lnTo>
                  <a:lnTo>
                    <a:pt x="790955" y="697599"/>
                  </a:lnTo>
                  <a:lnTo>
                    <a:pt x="1395198" y="1301842"/>
                  </a:lnTo>
                  <a:lnTo>
                    <a:pt x="1301842" y="1395198"/>
                  </a:lnTo>
                  <a:lnTo>
                    <a:pt x="697599" y="790955"/>
                  </a:lnTo>
                  <a:lnTo>
                    <a:pt x="93356" y="1395198"/>
                  </a:lnTo>
                  <a:lnTo>
                    <a:pt x="0" y="1301842"/>
                  </a:lnTo>
                  <a:lnTo>
                    <a:pt x="604243" y="697599"/>
                  </a:lnTo>
                  <a:lnTo>
                    <a:pt x="0" y="93356"/>
                  </a:lnTo>
                  <a:close/>
                </a:path>
              </a:pathLst>
            </a:custGeom>
            <a:solidFill>
              <a:srgbClr val="FF0000">
                <a:alpha val="69804"/>
              </a:srgbClr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75726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F4C84D-B837-A7DF-ECFC-255FF5D867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1E3B1EB-2F56-C1D9-82EB-C5B34FF826F8}"/>
              </a:ext>
            </a:extLst>
          </p:cNvPr>
          <p:cNvGrpSpPr/>
          <p:nvPr/>
        </p:nvGrpSpPr>
        <p:grpSpPr>
          <a:xfrm>
            <a:off x="4160940" y="497503"/>
            <a:ext cx="2269136" cy="6888705"/>
            <a:chOff x="3508743" y="497503"/>
            <a:chExt cx="2921333" cy="8901682"/>
          </a:xfrm>
        </p:grpSpPr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56A62831-D297-3A02-13DB-FA2B9E99173E}"/>
                </a:ext>
              </a:extLst>
            </p:cNvPr>
            <p:cNvSpPr txBox="1"/>
            <p:nvPr/>
          </p:nvSpPr>
          <p:spPr>
            <a:xfrm rot="5400000">
              <a:off x="1406867" y="4375974"/>
              <a:ext cx="8901679" cy="1144739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チラシ・ＤＭの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0504405D-ECDE-298E-05EB-B57535BCFDCA}"/>
                </a:ext>
              </a:extLst>
            </p:cNvPr>
            <p:cNvSpPr txBox="1"/>
            <p:nvPr/>
          </p:nvSpPr>
          <p:spPr>
            <a:xfrm rot="5400000">
              <a:off x="-164685" y="4170931"/>
              <a:ext cx="8901682" cy="155482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放置厳禁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0A8CD6B8-798F-1502-3F0A-8617B04AFD31}"/>
              </a:ext>
            </a:extLst>
          </p:cNvPr>
          <p:cNvSpPr txBox="1"/>
          <p:nvPr/>
        </p:nvSpPr>
        <p:spPr>
          <a:xfrm>
            <a:off x="328078" y="497505"/>
            <a:ext cx="3570208" cy="890167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そのまま放置されますと、</a:t>
            </a:r>
          </a:p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  <a:solidFill>
                  <a:srgbClr val="002060"/>
                </a:solidFill>
              </a:rPr>
              <a:t>・建物の美観が損なわれる</a:t>
            </a:r>
          </a:p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  <a:solidFill>
                  <a:srgbClr val="002060"/>
                </a:solidFill>
              </a:rPr>
              <a:t>・他の方の郵便物が紛れてしまう</a:t>
            </a:r>
          </a:p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  <a:solidFill>
                  <a:srgbClr val="002060"/>
                </a:solidFill>
              </a:rPr>
              <a:t>・防災・防犯上のリスクが高まる</a:t>
            </a:r>
          </a:p>
          <a:p>
            <a:pPr algn="l">
              <a:spcAft>
                <a:spcPts val="0"/>
              </a:spcAft>
            </a:pPr>
            <a:r>
              <a:rPr lang="ja-JP" altLang="en-US" sz="4400" dirty="0">
                <a:ln w="28575">
                  <a:noFill/>
                </a:ln>
              </a:rPr>
              <a:t>などの問題が発生します。</a:t>
            </a:r>
            <a:endParaRPr lang="en-US" altLang="ja-JP" sz="4400" dirty="0">
              <a:ln w="28575">
                <a:noFill/>
              </a:ln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B49B26A-F921-32B2-C25E-E48AA3D126E1}"/>
              </a:ext>
            </a:extLst>
          </p:cNvPr>
          <p:cNvGrpSpPr/>
          <p:nvPr/>
        </p:nvGrpSpPr>
        <p:grpSpPr>
          <a:xfrm>
            <a:off x="3014094" y="7722673"/>
            <a:ext cx="3365243" cy="1672910"/>
            <a:chOff x="-1865122" y="2724150"/>
            <a:chExt cx="3454827" cy="171744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FD0C7243-2F00-DA1D-D9A4-56B41AF0318C}"/>
                </a:ext>
              </a:extLst>
            </p:cNvPr>
            <p:cNvGrpSpPr/>
            <p:nvPr/>
          </p:nvGrpSpPr>
          <p:grpSpPr>
            <a:xfrm>
              <a:off x="-1572725" y="3372871"/>
              <a:ext cx="2937405" cy="974791"/>
              <a:chOff x="-1423303" y="2864495"/>
              <a:chExt cx="2937405" cy="974791"/>
            </a:xfrm>
          </p:grpSpPr>
          <p:sp>
            <p:nvSpPr>
              <p:cNvPr id="29" name="台形 28">
                <a:extLst>
                  <a:ext uri="{FF2B5EF4-FFF2-40B4-BE49-F238E27FC236}">
                    <a16:creationId xmlns:a16="http://schemas.microsoft.com/office/drawing/2014/main" id="{49C24701-E749-C1D5-7EBA-87B3CB4BA8DE}"/>
                  </a:ext>
                </a:extLst>
              </p:cNvPr>
              <p:cNvSpPr/>
              <p:nvPr/>
            </p:nvSpPr>
            <p:spPr bwMode="auto">
              <a:xfrm>
                <a:off x="-960376" y="2864495"/>
                <a:ext cx="1845205" cy="405045"/>
              </a:xfrm>
              <a:prstGeom prst="trapezoid">
                <a:avLst>
                  <a:gd name="adj" fmla="val 37346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9858BA5D-6AB1-BE1F-BFAB-F037008BD972}"/>
                  </a:ext>
                </a:extLst>
              </p:cNvPr>
              <p:cNvSpPr txBox="1"/>
              <p:nvPr/>
            </p:nvSpPr>
            <p:spPr>
              <a:xfrm>
                <a:off x="-624370" y="2966270"/>
                <a:ext cx="1173192" cy="1506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/>
                  <a:t>チラシ</a:t>
                </a:r>
              </a:p>
            </p:txBody>
          </p:sp>
          <p:sp>
            <p:nvSpPr>
              <p:cNvPr id="31" name="台形 30">
                <a:extLst>
                  <a:ext uri="{FF2B5EF4-FFF2-40B4-BE49-F238E27FC236}">
                    <a16:creationId xmlns:a16="http://schemas.microsoft.com/office/drawing/2014/main" id="{79F8A736-6B2A-9A8C-EA5A-9821AA5EC27A}"/>
                  </a:ext>
                </a:extLst>
              </p:cNvPr>
              <p:cNvSpPr/>
              <p:nvPr/>
            </p:nvSpPr>
            <p:spPr bwMode="auto">
              <a:xfrm>
                <a:off x="-331103" y="3183416"/>
                <a:ext cx="1845205" cy="405045"/>
              </a:xfrm>
              <a:prstGeom prst="trapezoid">
                <a:avLst>
                  <a:gd name="adj" fmla="val 52239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テキスト ボックス 64">
                <a:extLst>
                  <a:ext uri="{FF2B5EF4-FFF2-40B4-BE49-F238E27FC236}">
                    <a16:creationId xmlns:a16="http://schemas.microsoft.com/office/drawing/2014/main" id="{9A3CCD5B-6638-43FD-2143-C8C39D171BEF}"/>
                  </a:ext>
                </a:extLst>
              </p:cNvPr>
              <p:cNvSpPr txBox="1"/>
              <p:nvPr/>
            </p:nvSpPr>
            <p:spPr>
              <a:xfrm>
                <a:off x="-48902" y="3273425"/>
                <a:ext cx="1280802" cy="17417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</a:rPr>
                  <a:t>FREE PAPER</a:t>
                </a:r>
                <a:endParaRPr kumimoji="1" lang="ja-JP" alt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台形 65">
                <a:extLst>
                  <a:ext uri="{FF2B5EF4-FFF2-40B4-BE49-F238E27FC236}">
                    <a16:creationId xmlns:a16="http://schemas.microsoft.com/office/drawing/2014/main" id="{A3B99ADD-AB79-E373-48BB-B2DFDD88C185}"/>
                  </a:ext>
                </a:extLst>
              </p:cNvPr>
              <p:cNvSpPr/>
              <p:nvPr/>
            </p:nvSpPr>
            <p:spPr bwMode="auto">
              <a:xfrm>
                <a:off x="-1423303" y="3434241"/>
                <a:ext cx="1845205" cy="405045"/>
              </a:xfrm>
              <a:prstGeom prst="trapezoid">
                <a:avLst>
                  <a:gd name="adj" fmla="val 52239"/>
                </a:avLst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テキスト ボックス 66">
                <a:extLst>
                  <a:ext uri="{FF2B5EF4-FFF2-40B4-BE49-F238E27FC236}">
                    <a16:creationId xmlns:a16="http://schemas.microsoft.com/office/drawing/2014/main" id="{72473BA7-4E87-501B-D220-19895601E49D}"/>
                  </a:ext>
                </a:extLst>
              </p:cNvPr>
              <p:cNvSpPr txBox="1"/>
              <p:nvPr/>
            </p:nvSpPr>
            <p:spPr>
              <a:xfrm>
                <a:off x="-1141102" y="3524250"/>
                <a:ext cx="1280802" cy="17417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</a:rPr>
                  <a:t>ＤＭ</a:t>
                </a: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4E4621A-C778-0D01-DE3F-E198766FA203}"/>
                </a:ext>
              </a:extLst>
            </p:cNvPr>
            <p:cNvGrpSpPr/>
            <p:nvPr/>
          </p:nvGrpSpPr>
          <p:grpSpPr>
            <a:xfrm>
              <a:off x="-1347700" y="3173747"/>
              <a:ext cx="2937405" cy="974791"/>
              <a:chOff x="-1423303" y="2864495"/>
              <a:chExt cx="2937405" cy="974791"/>
            </a:xfrm>
          </p:grpSpPr>
          <p:sp>
            <p:nvSpPr>
              <p:cNvPr id="22" name="台形 21">
                <a:extLst>
                  <a:ext uri="{FF2B5EF4-FFF2-40B4-BE49-F238E27FC236}">
                    <a16:creationId xmlns:a16="http://schemas.microsoft.com/office/drawing/2014/main" id="{EA677023-2CC5-D3BB-707B-74B8BE13A3B6}"/>
                  </a:ext>
                </a:extLst>
              </p:cNvPr>
              <p:cNvSpPr/>
              <p:nvPr/>
            </p:nvSpPr>
            <p:spPr bwMode="auto">
              <a:xfrm>
                <a:off x="-960376" y="2864495"/>
                <a:ext cx="1845205" cy="405045"/>
              </a:xfrm>
              <a:prstGeom prst="trapezoid">
                <a:avLst>
                  <a:gd name="adj" fmla="val 37346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F2CE3D0E-A652-3748-EEBB-48584AA54CE4}"/>
                  </a:ext>
                </a:extLst>
              </p:cNvPr>
              <p:cNvSpPr txBox="1"/>
              <p:nvPr/>
            </p:nvSpPr>
            <p:spPr>
              <a:xfrm>
                <a:off x="-624370" y="2966270"/>
                <a:ext cx="1173192" cy="1506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/>
                  <a:t>チラシ</a:t>
                </a:r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21E350C4-4231-FAE5-8E56-0BA1540938AC}"/>
                  </a:ext>
                </a:extLst>
              </p:cNvPr>
              <p:cNvSpPr/>
              <p:nvPr/>
            </p:nvSpPr>
            <p:spPr bwMode="auto">
              <a:xfrm>
                <a:off x="-331103" y="3183416"/>
                <a:ext cx="1845205" cy="405045"/>
              </a:xfrm>
              <a:prstGeom prst="trapezoid">
                <a:avLst>
                  <a:gd name="adj" fmla="val 52239"/>
                </a:avLst>
              </a:prstGeom>
              <a:solidFill>
                <a:srgbClr val="3333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311E296F-75EC-ECAE-518B-01282E22615C}"/>
                  </a:ext>
                </a:extLst>
              </p:cNvPr>
              <p:cNvSpPr txBox="1"/>
              <p:nvPr/>
            </p:nvSpPr>
            <p:spPr>
              <a:xfrm>
                <a:off x="-48902" y="3273425"/>
                <a:ext cx="1280802" cy="17417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</a:rPr>
                  <a:t>FREE PAPER</a:t>
                </a:r>
                <a:endParaRPr kumimoji="1" lang="ja-JP" alt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F4A34CAD-2359-3724-077C-5DB176EAAC4C}"/>
                  </a:ext>
                </a:extLst>
              </p:cNvPr>
              <p:cNvSpPr/>
              <p:nvPr/>
            </p:nvSpPr>
            <p:spPr bwMode="auto">
              <a:xfrm>
                <a:off x="-1423303" y="3434241"/>
                <a:ext cx="1845205" cy="405045"/>
              </a:xfrm>
              <a:prstGeom prst="trapezoid">
                <a:avLst>
                  <a:gd name="adj" fmla="val 52239"/>
                </a:avLst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268BD4AE-58DE-DD01-53CE-624CB4F5FC64}"/>
                  </a:ext>
                </a:extLst>
              </p:cNvPr>
              <p:cNvSpPr txBox="1"/>
              <p:nvPr/>
            </p:nvSpPr>
            <p:spPr>
              <a:xfrm>
                <a:off x="-1141102" y="3524250"/>
                <a:ext cx="1280802" cy="17417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</a:rPr>
                  <a:t>ＤＭ</a:t>
                </a: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887EBDC-9C56-FB9A-532E-2B7FFEE65C24}"/>
                </a:ext>
              </a:extLst>
            </p:cNvPr>
            <p:cNvGrpSpPr/>
            <p:nvPr/>
          </p:nvGrpSpPr>
          <p:grpSpPr>
            <a:xfrm>
              <a:off x="-1599140" y="2832170"/>
              <a:ext cx="2937405" cy="984268"/>
              <a:chOff x="-1423303" y="2855018"/>
              <a:chExt cx="2937405" cy="984268"/>
            </a:xfrm>
          </p:grpSpPr>
          <p:sp>
            <p:nvSpPr>
              <p:cNvPr id="16" name="台形 15">
                <a:extLst>
                  <a:ext uri="{FF2B5EF4-FFF2-40B4-BE49-F238E27FC236}">
                    <a16:creationId xmlns:a16="http://schemas.microsoft.com/office/drawing/2014/main" id="{BB370600-114C-5371-BBBA-6C03104A88CB}"/>
                  </a:ext>
                </a:extLst>
              </p:cNvPr>
              <p:cNvSpPr/>
              <p:nvPr/>
            </p:nvSpPr>
            <p:spPr bwMode="auto">
              <a:xfrm>
                <a:off x="-727449" y="2855018"/>
                <a:ext cx="1845205" cy="405045"/>
              </a:xfrm>
              <a:prstGeom prst="trapezoid">
                <a:avLst>
                  <a:gd name="adj" fmla="val 37346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1526314E-19AD-F07A-B2DD-B55A9D36B942}"/>
                  </a:ext>
                </a:extLst>
              </p:cNvPr>
              <p:cNvSpPr txBox="1"/>
              <p:nvPr/>
            </p:nvSpPr>
            <p:spPr>
              <a:xfrm>
                <a:off x="-391443" y="2956793"/>
                <a:ext cx="1173192" cy="1506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/>
                  <a:t>チラシ</a:t>
                </a:r>
              </a:p>
            </p:txBody>
          </p:sp>
          <p:sp>
            <p:nvSpPr>
              <p:cNvPr id="18" name="台形 17">
                <a:extLst>
                  <a:ext uri="{FF2B5EF4-FFF2-40B4-BE49-F238E27FC236}">
                    <a16:creationId xmlns:a16="http://schemas.microsoft.com/office/drawing/2014/main" id="{4D0688EC-0D8A-27B0-1C34-9B66C27A3A0B}"/>
                  </a:ext>
                </a:extLst>
              </p:cNvPr>
              <p:cNvSpPr/>
              <p:nvPr/>
            </p:nvSpPr>
            <p:spPr bwMode="auto">
              <a:xfrm>
                <a:off x="-331103" y="3183416"/>
                <a:ext cx="1845205" cy="405045"/>
              </a:xfrm>
              <a:prstGeom prst="trapezoid">
                <a:avLst>
                  <a:gd name="adj" fmla="val 52239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2FDF8622-A0BF-DBC5-C3D3-113B715DF203}"/>
                  </a:ext>
                </a:extLst>
              </p:cNvPr>
              <p:cNvSpPr txBox="1"/>
              <p:nvPr/>
            </p:nvSpPr>
            <p:spPr>
              <a:xfrm>
                <a:off x="-48902" y="3273425"/>
                <a:ext cx="1280802" cy="17417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</a:rPr>
                  <a:t>FREE PAPER</a:t>
                </a:r>
                <a:endParaRPr kumimoji="1" lang="ja-JP" alt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台形 19">
                <a:extLst>
                  <a:ext uri="{FF2B5EF4-FFF2-40B4-BE49-F238E27FC236}">
                    <a16:creationId xmlns:a16="http://schemas.microsoft.com/office/drawing/2014/main" id="{C3B8C8EC-F448-6BF8-42D8-94D2CDF62B1D}"/>
                  </a:ext>
                </a:extLst>
              </p:cNvPr>
              <p:cNvSpPr/>
              <p:nvPr/>
            </p:nvSpPr>
            <p:spPr bwMode="auto">
              <a:xfrm>
                <a:off x="-1423303" y="3434241"/>
                <a:ext cx="1845205" cy="405045"/>
              </a:xfrm>
              <a:prstGeom prst="trapezoid">
                <a:avLst>
                  <a:gd name="adj" fmla="val 52239"/>
                </a:avLst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217763CD-FBB0-C756-9FF3-755AB074B731}"/>
                  </a:ext>
                </a:extLst>
              </p:cNvPr>
              <p:cNvSpPr txBox="1"/>
              <p:nvPr/>
            </p:nvSpPr>
            <p:spPr>
              <a:xfrm>
                <a:off x="-1141102" y="3524250"/>
                <a:ext cx="1280802" cy="17417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</a:rPr>
                  <a:t>ＤＭ</a:t>
                </a: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DE7F4C75-12DE-4A95-B85F-BDACD7C1A3D6}"/>
                </a:ext>
              </a:extLst>
            </p:cNvPr>
            <p:cNvGrpSpPr/>
            <p:nvPr/>
          </p:nvGrpSpPr>
          <p:grpSpPr>
            <a:xfrm>
              <a:off x="-1865122" y="3013159"/>
              <a:ext cx="3035587" cy="975822"/>
              <a:chOff x="-1521485" y="2864495"/>
              <a:chExt cx="3035587" cy="975822"/>
            </a:xfrm>
          </p:grpSpPr>
          <p:sp>
            <p:nvSpPr>
              <p:cNvPr id="9" name="台形 8">
                <a:extLst>
                  <a:ext uri="{FF2B5EF4-FFF2-40B4-BE49-F238E27FC236}">
                    <a16:creationId xmlns:a16="http://schemas.microsoft.com/office/drawing/2014/main" id="{79F123FD-669A-AB2D-138C-E31AEF078F80}"/>
                  </a:ext>
                </a:extLst>
              </p:cNvPr>
              <p:cNvSpPr/>
              <p:nvPr/>
            </p:nvSpPr>
            <p:spPr bwMode="auto">
              <a:xfrm>
                <a:off x="-960376" y="2864495"/>
                <a:ext cx="1845205" cy="405045"/>
              </a:xfrm>
              <a:prstGeom prst="trapezoid">
                <a:avLst>
                  <a:gd name="adj" fmla="val 37346"/>
                </a:avLst>
              </a:pr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719BFFC9-0A4F-A1DE-ABAF-FA38EDFC5075}"/>
                  </a:ext>
                </a:extLst>
              </p:cNvPr>
              <p:cNvSpPr txBox="1"/>
              <p:nvPr/>
            </p:nvSpPr>
            <p:spPr>
              <a:xfrm>
                <a:off x="-624370" y="2966270"/>
                <a:ext cx="1173192" cy="1506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/>
                  <a:t>チラシ</a:t>
                </a:r>
              </a:p>
            </p:txBody>
          </p:sp>
          <p:sp>
            <p:nvSpPr>
              <p:cNvPr id="11" name="台形 10">
                <a:extLst>
                  <a:ext uri="{FF2B5EF4-FFF2-40B4-BE49-F238E27FC236}">
                    <a16:creationId xmlns:a16="http://schemas.microsoft.com/office/drawing/2014/main" id="{17ECED44-63CE-2378-64A1-C631F291F6DC}"/>
                  </a:ext>
                </a:extLst>
              </p:cNvPr>
              <p:cNvSpPr/>
              <p:nvPr/>
            </p:nvSpPr>
            <p:spPr bwMode="auto">
              <a:xfrm>
                <a:off x="-331103" y="3183416"/>
                <a:ext cx="1845205" cy="405045"/>
              </a:xfrm>
              <a:prstGeom prst="trapezoid">
                <a:avLst>
                  <a:gd name="adj" fmla="val 52239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8F040B74-4927-42B5-79DF-C90AA834E50D}"/>
                  </a:ext>
                </a:extLst>
              </p:cNvPr>
              <p:cNvSpPr txBox="1"/>
              <p:nvPr/>
            </p:nvSpPr>
            <p:spPr>
              <a:xfrm>
                <a:off x="-48902" y="3273425"/>
                <a:ext cx="1280802" cy="17417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</a:rPr>
                  <a:t>FREE PAPER</a:t>
                </a:r>
                <a:endParaRPr kumimoji="1" lang="ja-JP" alt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台形 13">
                <a:extLst>
                  <a:ext uri="{FF2B5EF4-FFF2-40B4-BE49-F238E27FC236}">
                    <a16:creationId xmlns:a16="http://schemas.microsoft.com/office/drawing/2014/main" id="{5D1A1562-6AF0-8159-A4FF-C780F67D2AB8}"/>
                  </a:ext>
                </a:extLst>
              </p:cNvPr>
              <p:cNvSpPr/>
              <p:nvPr/>
            </p:nvSpPr>
            <p:spPr bwMode="auto">
              <a:xfrm>
                <a:off x="-1521485" y="3435272"/>
                <a:ext cx="1845205" cy="405045"/>
              </a:xfrm>
              <a:prstGeom prst="trapezoid">
                <a:avLst>
                  <a:gd name="adj" fmla="val 52239"/>
                </a:avLst>
              </a:prstGeom>
              <a:solidFill>
                <a:srgbClr val="FF99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01924A56-A5E9-F00E-F7E2-62DA5B488C96}"/>
                  </a:ext>
                </a:extLst>
              </p:cNvPr>
              <p:cNvSpPr txBox="1"/>
              <p:nvPr/>
            </p:nvSpPr>
            <p:spPr>
              <a:xfrm>
                <a:off x="-1239284" y="3525281"/>
                <a:ext cx="1280802" cy="17417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</a:rPr>
                  <a:t>ＤＭ</a:t>
                </a: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BE6E20F-3488-D2BB-3592-D144085CB7BE}"/>
                </a:ext>
              </a:extLst>
            </p:cNvPr>
            <p:cNvSpPr/>
            <p:nvPr/>
          </p:nvSpPr>
          <p:spPr bwMode="auto">
            <a:xfrm>
              <a:off x="-950101" y="2724150"/>
              <a:ext cx="1717444" cy="1717444"/>
            </a:xfrm>
            <a:custGeom>
              <a:avLst/>
              <a:gdLst>
                <a:gd name="connsiteX0" fmla="*/ 93356 w 1395198"/>
                <a:gd name="connsiteY0" fmla="*/ 0 h 1395198"/>
                <a:gd name="connsiteX1" fmla="*/ 697599 w 1395198"/>
                <a:gd name="connsiteY1" fmla="*/ 604243 h 1395198"/>
                <a:gd name="connsiteX2" fmla="*/ 1301842 w 1395198"/>
                <a:gd name="connsiteY2" fmla="*/ 0 h 1395198"/>
                <a:gd name="connsiteX3" fmla="*/ 1395198 w 1395198"/>
                <a:gd name="connsiteY3" fmla="*/ 93356 h 1395198"/>
                <a:gd name="connsiteX4" fmla="*/ 790955 w 1395198"/>
                <a:gd name="connsiteY4" fmla="*/ 697599 h 1395198"/>
                <a:gd name="connsiteX5" fmla="*/ 1395198 w 1395198"/>
                <a:gd name="connsiteY5" fmla="*/ 1301842 h 1395198"/>
                <a:gd name="connsiteX6" fmla="*/ 1301842 w 1395198"/>
                <a:gd name="connsiteY6" fmla="*/ 1395198 h 1395198"/>
                <a:gd name="connsiteX7" fmla="*/ 697599 w 1395198"/>
                <a:gd name="connsiteY7" fmla="*/ 790955 h 1395198"/>
                <a:gd name="connsiteX8" fmla="*/ 93356 w 1395198"/>
                <a:gd name="connsiteY8" fmla="*/ 1395198 h 1395198"/>
                <a:gd name="connsiteX9" fmla="*/ 0 w 1395198"/>
                <a:gd name="connsiteY9" fmla="*/ 1301842 h 1395198"/>
                <a:gd name="connsiteX10" fmla="*/ 604243 w 1395198"/>
                <a:gd name="connsiteY10" fmla="*/ 697599 h 1395198"/>
                <a:gd name="connsiteX11" fmla="*/ 0 w 1395198"/>
                <a:gd name="connsiteY11" fmla="*/ 93356 h 1395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95198" h="1395198">
                  <a:moveTo>
                    <a:pt x="93356" y="0"/>
                  </a:moveTo>
                  <a:lnTo>
                    <a:pt x="697599" y="604243"/>
                  </a:lnTo>
                  <a:lnTo>
                    <a:pt x="1301842" y="0"/>
                  </a:lnTo>
                  <a:lnTo>
                    <a:pt x="1395198" y="93356"/>
                  </a:lnTo>
                  <a:lnTo>
                    <a:pt x="790955" y="697599"/>
                  </a:lnTo>
                  <a:lnTo>
                    <a:pt x="1395198" y="1301842"/>
                  </a:lnTo>
                  <a:lnTo>
                    <a:pt x="1301842" y="1395198"/>
                  </a:lnTo>
                  <a:lnTo>
                    <a:pt x="697599" y="790955"/>
                  </a:lnTo>
                  <a:lnTo>
                    <a:pt x="93356" y="1395198"/>
                  </a:lnTo>
                  <a:lnTo>
                    <a:pt x="0" y="1301842"/>
                  </a:lnTo>
                  <a:lnTo>
                    <a:pt x="604243" y="697599"/>
                  </a:lnTo>
                  <a:lnTo>
                    <a:pt x="0" y="93356"/>
                  </a:lnTo>
                  <a:close/>
                </a:path>
              </a:pathLst>
            </a:custGeom>
            <a:solidFill>
              <a:srgbClr val="FF0000">
                <a:alpha val="69804"/>
              </a:srgbClr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2927705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166</Words>
  <Application>Microsoft Office PowerPoint</Application>
  <PresentationFormat>A4 210 x 297 mm</PresentationFormat>
  <Paragraphs>48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チラシ・DMの自主回収の貼り紙</dc:title>
  <dc:subject>チラシ・DMの自主回収の貼り紙</dc:subject>
  <dc:creator>でじけろお</dc:creator>
  <cp:lastModifiedBy/>
  <cp:revision>1</cp:revision>
  <dcterms:created xsi:type="dcterms:W3CDTF">2014-12-04T06:28:15Z</dcterms:created>
  <dcterms:modified xsi:type="dcterms:W3CDTF">2025-06-21T09:03:05Z</dcterms:modified>
  <cp:version>1</cp:version>
</cp:coreProperties>
</file>